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3" r:id="rId2"/>
  </p:sldIdLst>
  <p:sldSz cx="9906000" cy="6858000" type="A4"/>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93">
          <p15:clr>
            <a:srgbClr val="A4A3A4"/>
          </p15:clr>
        </p15:guide>
        <p15:guide id="2" pos="5976">
          <p15:clr>
            <a:srgbClr val="A4A3A4"/>
          </p15:clr>
        </p15:guide>
        <p15:guide id="3" orient="horz" pos="79">
          <p15:clr>
            <a:srgbClr val="A4A3A4"/>
          </p15:clr>
        </p15:guide>
        <p15:guide id="4" pos="5975">
          <p15:clr>
            <a:srgbClr val="A4A3A4"/>
          </p15:clr>
        </p15:guide>
        <p15:guide id="5" orient="horz" pos="3416">
          <p15:clr>
            <a:srgbClr val="A4A3A4"/>
          </p15:clr>
        </p15:guide>
        <p15:guide id="6" orient="horz" pos="9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a:srgbClr val="FF6D6D"/>
    <a:srgbClr val="57FFA3"/>
    <a:srgbClr val="8EFCA8"/>
    <a:srgbClr val="DDFFEC"/>
    <a:srgbClr val="0084C2"/>
    <a:srgbClr val="FFFFFF"/>
    <a:srgbClr val="595959"/>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269" autoAdjust="0"/>
  </p:normalViewPr>
  <p:slideViewPr>
    <p:cSldViewPr snapToGrid="0" snapToObjects="1">
      <p:cViewPr varScale="1">
        <p:scale>
          <a:sx n="76" d="100"/>
          <a:sy n="76" d="100"/>
        </p:scale>
        <p:origin x="1080" y="78"/>
      </p:cViewPr>
      <p:guideLst>
        <p:guide orient="horz" pos="1093"/>
        <p:guide pos="5976"/>
        <p:guide orient="horz" pos="79"/>
        <p:guide pos="5975"/>
        <p:guide orient="horz" pos="3416"/>
        <p:guide orient="horz" pos="95"/>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4750F1F-520D-4A70-BABA-B52A6DE468B6}" type="datetimeFigureOut">
              <a:rPr lang="en-GB" smtClean="0"/>
              <a:t>31/10/2018</a:t>
            </a:fld>
            <a:endParaRPr lang="en-GB"/>
          </a:p>
        </p:txBody>
      </p:sp>
      <p:sp>
        <p:nvSpPr>
          <p:cNvPr id="4" name="Slide Image Placeholder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03300DCA-7990-423C-BD28-8700F8E40BFB}" type="slidenum">
              <a:rPr lang="en-GB" smtClean="0"/>
              <a:t>‹#›</a:t>
            </a:fld>
            <a:endParaRPr lang="en-GB"/>
          </a:p>
        </p:txBody>
      </p:sp>
    </p:spTree>
    <p:extLst>
      <p:ext uri="{BB962C8B-B14F-4D97-AF65-F5344CB8AC3E}">
        <p14:creationId xmlns:p14="http://schemas.microsoft.com/office/powerpoint/2010/main" val="1123813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Per capita*4, research anyone can do</a:t>
            </a:r>
            <a:endParaRPr lang="en-GB" dirty="0"/>
          </a:p>
        </p:txBody>
      </p:sp>
      <p:sp>
        <p:nvSpPr>
          <p:cNvPr id="4" name="Slide Number Placeholder 3"/>
          <p:cNvSpPr>
            <a:spLocks noGrp="1"/>
          </p:cNvSpPr>
          <p:nvPr>
            <p:ph type="sldNum" sz="quarter" idx="10"/>
          </p:nvPr>
        </p:nvSpPr>
        <p:spPr/>
        <p:txBody>
          <a:bodyPr/>
          <a:lstStyle/>
          <a:p>
            <a:fld id="{03300DCA-7990-423C-BD28-8700F8E40BFB}" type="slidenum">
              <a:rPr lang="en-GB" smtClean="0"/>
              <a:t>1</a:t>
            </a:fld>
            <a:endParaRPr lang="en-GB"/>
          </a:p>
        </p:txBody>
      </p:sp>
    </p:spTree>
    <p:extLst>
      <p:ext uri="{BB962C8B-B14F-4D97-AF65-F5344CB8AC3E}">
        <p14:creationId xmlns:p14="http://schemas.microsoft.com/office/powerpoint/2010/main" val="2101858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6" name="Text Placeholder 4"/>
          <p:cNvSpPr>
            <a:spLocks noGrp="1"/>
          </p:cNvSpPr>
          <p:nvPr>
            <p:ph type="body" sz="quarter" idx="10" hasCustomPrompt="1"/>
          </p:nvPr>
        </p:nvSpPr>
        <p:spPr>
          <a:xfrm>
            <a:off x="1250950" y="2425069"/>
            <a:ext cx="6814748" cy="647700"/>
          </a:xfrm>
          <a:prstGeom prst="rect">
            <a:avLst/>
          </a:prstGeom>
        </p:spPr>
        <p:txBody>
          <a:bodyPr wrap="square" anchor="ctr" anchorCtr="0">
            <a:noAutofit/>
          </a:bodyPr>
          <a:lstStyle>
            <a:lvl1pPr marL="0" indent="0">
              <a:buNone/>
              <a:defRPr sz="3600" b="1" baseline="0">
                <a:solidFill>
                  <a:schemeClr val="tx2"/>
                </a:solidFill>
              </a:defRPr>
            </a:lvl1pPr>
          </a:lstStyle>
          <a:p>
            <a:pPr lvl="0"/>
            <a:r>
              <a:rPr lang="en-GB" dirty="0" smtClean="0"/>
              <a:t>&lt;&lt; Insert title &gt;&gt;</a:t>
            </a:r>
            <a:endParaRPr lang="en-GB" dirty="0"/>
          </a:p>
        </p:txBody>
      </p:sp>
      <p:sp>
        <p:nvSpPr>
          <p:cNvPr id="18" name="Text Placeholder 6"/>
          <p:cNvSpPr>
            <a:spLocks noGrp="1"/>
          </p:cNvSpPr>
          <p:nvPr>
            <p:ph type="body" sz="quarter" idx="11" hasCustomPrompt="1"/>
          </p:nvPr>
        </p:nvSpPr>
        <p:spPr>
          <a:xfrm>
            <a:off x="1250950" y="3108620"/>
            <a:ext cx="6814748" cy="604334"/>
          </a:xfrm>
          <a:prstGeom prst="rect">
            <a:avLst/>
          </a:prstGeom>
        </p:spPr>
        <p:txBody>
          <a:bodyPr wrap="square">
            <a:noAutofit/>
          </a:bodyPr>
          <a:lstStyle>
            <a:lvl1pPr marL="0" indent="0">
              <a:buNone/>
              <a:defRPr sz="2000" b="0" baseline="0">
                <a:solidFill>
                  <a:srgbClr val="0084C2"/>
                </a:solidFill>
              </a:defRPr>
            </a:lvl1pPr>
          </a:lstStyle>
          <a:p>
            <a:pPr lvl="0"/>
            <a:r>
              <a:rPr lang="en-GB" dirty="0" smtClean="0"/>
              <a:t>&lt;&lt; Insert longer description &gt;&gt;</a:t>
            </a:r>
            <a:endParaRPr lang="en-GB" dirty="0"/>
          </a:p>
        </p:txBody>
      </p:sp>
      <p:sp>
        <p:nvSpPr>
          <p:cNvPr id="6" name="Text Placeholder 5"/>
          <p:cNvSpPr>
            <a:spLocks noGrp="1"/>
          </p:cNvSpPr>
          <p:nvPr>
            <p:ph type="body" sz="quarter" idx="13" hasCustomPrompt="1"/>
          </p:nvPr>
        </p:nvSpPr>
        <p:spPr>
          <a:xfrm>
            <a:off x="2016000" y="4150800"/>
            <a:ext cx="6048000" cy="252000"/>
          </a:xfrm>
          <a:prstGeom prst="rect">
            <a:avLst/>
          </a:prstGeom>
        </p:spPr>
        <p:txBody>
          <a:bodyPr lIns="0" rIns="0" anchor="ctr" anchorCtr="0">
            <a:noAutofit/>
          </a:bodyPr>
          <a:lstStyle>
            <a:lvl1pPr marL="0" indent="0">
              <a:buNone/>
              <a:defRPr sz="1400" baseline="0">
                <a:solidFill>
                  <a:schemeClr val="tx1">
                    <a:lumMod val="65000"/>
                    <a:lumOff val="35000"/>
                  </a:schemeClr>
                </a:solidFill>
              </a:defRPr>
            </a:lvl1pPr>
          </a:lstStyle>
          <a:p>
            <a:pPr lvl="0"/>
            <a:r>
              <a:rPr lang="en-GB" dirty="0" smtClean="0"/>
              <a:t>&lt;&lt; Insert date as DD </a:t>
            </a:r>
            <a:r>
              <a:rPr lang="en-GB" dirty="0" err="1" smtClean="0"/>
              <a:t>Mmm</a:t>
            </a:r>
            <a:r>
              <a:rPr lang="en-GB" dirty="0" smtClean="0"/>
              <a:t> YYYY &gt;&gt;</a:t>
            </a:r>
            <a:endParaRPr lang="en-GB" dirty="0"/>
          </a:p>
        </p:txBody>
      </p:sp>
    </p:spTree>
    <p:extLst>
      <p:ext uri="{BB962C8B-B14F-4D97-AF65-F5344CB8AC3E}">
        <p14:creationId xmlns:p14="http://schemas.microsoft.com/office/powerpoint/2010/main" val="45700357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Single Column Slide (No Header)">
    <p:spTree>
      <p:nvGrpSpPr>
        <p:cNvPr id="1" name=""/>
        <p:cNvGrpSpPr/>
        <p:nvPr/>
      </p:nvGrpSpPr>
      <p:grpSpPr>
        <a:xfrm>
          <a:off x="0" y="0"/>
          <a:ext cx="0" cy="0"/>
          <a:chOff x="0" y="0"/>
          <a:chExt cx="0" cy="0"/>
        </a:xfrm>
      </p:grpSpPr>
      <p:sp>
        <p:nvSpPr>
          <p:cNvPr id="3" name="Text Placeholder 2"/>
          <p:cNvSpPr>
            <a:spLocks noGrp="1"/>
          </p:cNvSpPr>
          <p:nvPr>
            <p:ph type="body" sz="quarter" idx="17"/>
          </p:nvPr>
        </p:nvSpPr>
        <p:spPr>
          <a:xfrm>
            <a:off x="414338" y="1412875"/>
            <a:ext cx="9069387" cy="4886325"/>
          </a:xfrm>
        </p:spPr>
        <p:txBody>
          <a:bodyPr lIns="0" rIns="0"/>
          <a:lstStyle>
            <a:lvl4pPr>
              <a:defRPr/>
            </a:lvl4pPr>
            <a:lvl7pPr marL="2743132" indent="0">
              <a:buNone/>
              <a:defRPr/>
            </a:lvl7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Title 1"/>
          <p:cNvSpPr>
            <a:spLocks noGrp="1"/>
          </p:cNvSpPr>
          <p:nvPr>
            <p:ph type="title" hasCustomPrompt="1"/>
          </p:nvPr>
        </p:nvSpPr>
        <p:spPr>
          <a:xfrm>
            <a:off x="414339" y="285062"/>
            <a:ext cx="7409820" cy="432000"/>
          </a:xfrm>
        </p:spPr>
        <p:txBody>
          <a:bodyPr>
            <a:noAutofit/>
          </a:bodyPr>
          <a:lstStyle>
            <a:lvl1pPr>
              <a:defRPr sz="3000" baseline="0"/>
            </a:lvl1pPr>
          </a:lstStyle>
          <a:p>
            <a:r>
              <a:rPr lang="en-US" dirty="0" smtClean="0"/>
              <a:t>&lt;&lt; Insert Slide Title (Calibri size 30) &gt;&gt;</a:t>
            </a:r>
            <a:endParaRPr lang="en-GB" dirty="0"/>
          </a:p>
        </p:txBody>
      </p:sp>
    </p:spTree>
    <p:extLst>
      <p:ext uri="{BB962C8B-B14F-4D97-AF65-F5344CB8AC3E}">
        <p14:creationId xmlns:p14="http://schemas.microsoft.com/office/powerpoint/2010/main" val="76488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4339" y="285062"/>
            <a:ext cx="7409820" cy="432000"/>
          </a:xfrm>
        </p:spPr>
        <p:txBody>
          <a:bodyPr>
            <a:noAutofit/>
          </a:bodyPr>
          <a:lstStyle>
            <a:lvl1pPr>
              <a:defRPr sz="3000" baseline="0"/>
            </a:lvl1pPr>
          </a:lstStyle>
          <a:p>
            <a:r>
              <a:rPr lang="en-US" dirty="0" smtClean="0"/>
              <a:t>&lt;&lt; Insert Agenda Title (Calibri size 30) &gt;&gt;</a:t>
            </a:r>
            <a:endParaRPr lang="en-GB" dirty="0"/>
          </a:p>
        </p:txBody>
      </p:sp>
      <p:sp>
        <p:nvSpPr>
          <p:cNvPr id="4" name="Content Placeholder 6"/>
          <p:cNvSpPr>
            <a:spLocks noGrp="1"/>
          </p:cNvSpPr>
          <p:nvPr>
            <p:ph sz="quarter" idx="16" hasCustomPrompt="1"/>
          </p:nvPr>
        </p:nvSpPr>
        <p:spPr>
          <a:xfrm>
            <a:off x="414339" y="1268083"/>
            <a:ext cx="9069385" cy="5031724"/>
          </a:xfrm>
          <a:prstGeom prst="rect">
            <a:avLst/>
          </a:prstGeom>
        </p:spPr>
        <p:txBody>
          <a:bodyPr lIns="0" rIns="0">
            <a:noAutofit/>
          </a:bodyPr>
          <a:lstStyle>
            <a:lvl1pPr marL="361950" indent="-361950">
              <a:spcBef>
                <a:spcPts val="1800"/>
              </a:spcBef>
              <a:buClr>
                <a:schemeClr val="tx2"/>
              </a:buClr>
              <a:buFont typeface="Wingdings 3" panose="05040102010807070707" pitchFamily="18" charset="2"/>
              <a:buChar char=""/>
              <a:defRPr sz="2000" b="1">
                <a:solidFill>
                  <a:schemeClr val="tx2"/>
                </a:solidFill>
              </a:defRPr>
            </a:lvl1pPr>
            <a:lvl2pPr marL="715963" indent="-266700">
              <a:buFont typeface="Calibri" panose="020F0502020204030204" pitchFamily="34" charset="0"/>
              <a:buChar char="‒"/>
              <a:defRPr sz="1400" baseline="0"/>
            </a:lvl2pPr>
            <a:lvl3pPr marL="715963" indent="-174625">
              <a:buFont typeface="Calibri" panose="020F0502020204030204" pitchFamily="34" charset="0"/>
              <a:buChar char="‐"/>
              <a:defRPr sz="1100"/>
            </a:lvl3pPr>
          </a:lstStyle>
          <a:p>
            <a:pPr lvl="0"/>
            <a:r>
              <a:rPr lang="en-US" dirty="0" smtClean="0"/>
              <a:t>Agenda item 1</a:t>
            </a:r>
          </a:p>
          <a:p>
            <a:pPr lvl="1"/>
            <a:r>
              <a:rPr lang="en-US" dirty="0" smtClean="0"/>
              <a:t>Sub header</a:t>
            </a:r>
          </a:p>
          <a:p>
            <a:pPr lvl="0"/>
            <a:r>
              <a:rPr lang="en-US" dirty="0" smtClean="0"/>
              <a:t>Agenda item 2</a:t>
            </a:r>
          </a:p>
          <a:p>
            <a:pPr lvl="0"/>
            <a:r>
              <a:rPr lang="en-US" dirty="0" smtClean="0"/>
              <a:t>Agenda item 3</a:t>
            </a:r>
          </a:p>
          <a:p>
            <a:pPr lvl="0"/>
            <a:r>
              <a:rPr lang="en-US" dirty="0" smtClean="0"/>
              <a:t>Agenda item 4</a:t>
            </a:r>
          </a:p>
          <a:p>
            <a:pPr lvl="0"/>
            <a:r>
              <a:rPr lang="en-US" dirty="0" smtClean="0"/>
              <a:t>Agenda item 5</a:t>
            </a:r>
          </a:p>
        </p:txBody>
      </p:sp>
    </p:spTree>
    <p:extLst>
      <p:ext uri="{BB962C8B-B14F-4D97-AF65-F5344CB8AC3E}">
        <p14:creationId xmlns:p14="http://schemas.microsoft.com/office/powerpoint/2010/main" val="288594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Two Column Slide (No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&lt;&lt; Insert Slide Title (Calibri size 30) &gt;&gt;</a:t>
            </a:r>
            <a:endParaRPr lang="en-GB" dirty="0"/>
          </a:p>
        </p:txBody>
      </p:sp>
      <p:sp>
        <p:nvSpPr>
          <p:cNvPr id="5" name="Text Placeholder 2"/>
          <p:cNvSpPr>
            <a:spLocks noGrp="1"/>
          </p:cNvSpPr>
          <p:nvPr>
            <p:ph type="body" sz="quarter" idx="17"/>
          </p:nvPr>
        </p:nvSpPr>
        <p:spPr>
          <a:xfrm>
            <a:off x="414339" y="1412875"/>
            <a:ext cx="4407828" cy="4886325"/>
          </a:xfrm>
        </p:spPr>
        <p:txBody>
          <a:bodyPr lIns="0" rIns="0"/>
          <a:lstStyle>
            <a:lvl4pPr>
              <a:defRPr/>
            </a:lvl4pPr>
            <a:lvl7pPr marL="2743132" indent="0">
              <a:buNone/>
              <a:defRPr/>
            </a:lvl7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Text Placeholder 2"/>
          <p:cNvSpPr>
            <a:spLocks noGrp="1"/>
          </p:cNvSpPr>
          <p:nvPr>
            <p:ph type="body" sz="quarter" idx="18"/>
          </p:nvPr>
        </p:nvSpPr>
        <p:spPr>
          <a:xfrm>
            <a:off x="5079072" y="1412875"/>
            <a:ext cx="4407828" cy="4886325"/>
          </a:xfrm>
        </p:spPr>
        <p:txBody>
          <a:bodyPr lIns="0" rIns="0"/>
          <a:lstStyle>
            <a:lvl4pPr>
              <a:defRPr/>
            </a:lvl4pPr>
            <a:lvl7pPr marL="2743132" indent="0">
              <a:buNone/>
              <a:defRPr/>
            </a:lvl7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607463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7863" y="2786634"/>
            <a:ext cx="2217133" cy="540000"/>
          </a:xfrm>
          <a:prstGeom prst="rect">
            <a:avLst/>
          </a:prstGeom>
        </p:spPr>
      </p:pic>
      <p:sp>
        <p:nvSpPr>
          <p:cNvPr id="3" name="TextBox 2"/>
          <p:cNvSpPr txBox="1"/>
          <p:nvPr userDrawn="1"/>
        </p:nvSpPr>
        <p:spPr>
          <a:xfrm>
            <a:off x="621102" y="4221088"/>
            <a:ext cx="8643667" cy="1569660"/>
          </a:xfrm>
          <a:prstGeom prst="rect">
            <a:avLst/>
          </a:prstGeom>
          <a:noFill/>
        </p:spPr>
        <p:txBody>
          <a:bodyPr wrap="square" rtlCol="0">
            <a:spAutoFit/>
          </a:bodyPr>
          <a:lstStyle/>
          <a:p>
            <a:pPr marL="0" indent="0" algn="just" eaLnBrk="1" hangingPunct="1">
              <a:lnSpc>
                <a:spcPct val="100000"/>
              </a:lnSpc>
              <a:spcBef>
                <a:spcPts val="1200"/>
              </a:spcBef>
              <a:buNone/>
            </a:pPr>
            <a:r>
              <a:rPr lang="en-GB" sz="1200" dirty="0" smtClean="0">
                <a:solidFill>
                  <a:schemeClr val="bg1">
                    <a:lumMod val="50000"/>
                  </a:schemeClr>
                </a:solidFill>
                <a:latin typeface="Calibri" pitchFamily="34" charset="0"/>
                <a:cs typeface="Calibri" pitchFamily="34" charset="0"/>
              </a:rPr>
              <a:t>This document: (a) is proprietary and confidential to Baringa Partners LLP (“Baringa”) and should not be disclosed without our consent; (b) is subject to contract and shall not form part of any contract nor constitute an offer capable of acceptance or an acceptance; (c) excludes all conditions and warranties whether express or implied by statute, law or otherwise; (d) places no responsibility on Baringa for any inaccuracy or error herein as a result of following instructions and information provided by the requesting party; (e) places no responsibility for accuracy and completeness on Baringa for any comments on, or opinions regarding the functional and technical capabilities of any software or other products mentioned where based on information provided by the product vendors; and (f) may be withdrawn by Baringa upon written notice. Where specific Baringa clients are mentioned by name, please do not contact them without our prior written approval.</a:t>
            </a:r>
          </a:p>
        </p:txBody>
      </p:sp>
    </p:spTree>
    <p:extLst>
      <p:ext uri="{BB962C8B-B14F-4D97-AF65-F5344CB8AC3E}">
        <p14:creationId xmlns:p14="http://schemas.microsoft.com/office/powerpoint/2010/main" val="670654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339" y="285062"/>
            <a:ext cx="7409820" cy="432000"/>
          </a:xfrm>
          <a:prstGeom prst="rect">
            <a:avLst/>
          </a:prstGeom>
        </p:spPr>
        <p:txBody>
          <a:bodyPr vert="horz" wrap="square" lIns="0" tIns="45720" rIns="0" bIns="45720" rtlCol="0" anchor="ctr">
            <a:noAutofit/>
          </a:bodyPr>
          <a:lstStyle/>
          <a:p>
            <a:r>
              <a:rPr lang="en-US" smtClean="0"/>
              <a:t>Click to edit Master title style</a:t>
            </a:r>
            <a:endParaRPr lang="en-GB" dirty="0"/>
          </a:p>
        </p:txBody>
      </p:sp>
      <p:sp>
        <p:nvSpPr>
          <p:cNvPr id="9" name="Text Box 10"/>
          <p:cNvSpPr txBox="1">
            <a:spLocks noChangeArrowheads="1"/>
          </p:cNvSpPr>
          <p:nvPr/>
        </p:nvSpPr>
        <p:spPr bwMode="auto">
          <a:xfrm>
            <a:off x="8509247" y="6476999"/>
            <a:ext cx="974477" cy="200055"/>
          </a:xfrm>
          <a:prstGeom prst="rect">
            <a:avLst/>
          </a:prstGeom>
          <a:noFill/>
          <a:ln w="9525">
            <a:noFill/>
            <a:miter lim="800000"/>
            <a:headEnd/>
            <a:tailEnd/>
          </a:ln>
        </p:spPr>
        <p:txBody>
          <a:bodyPr wrap="square" lIns="0" rIns="0" anchor="ctr" anchorCtr="0">
            <a:spAutoFit/>
          </a:bodyPr>
          <a:lstStyle/>
          <a:p>
            <a:pPr algn="r">
              <a:defRPr/>
            </a:pPr>
            <a:fld id="{51E99C3C-44C7-439F-8624-A5637F2A815E}" type="slidenum">
              <a:rPr lang="en-US" sz="700" smtClean="0">
                <a:solidFill>
                  <a:srgbClr val="4D4D4D"/>
                </a:solidFill>
                <a:latin typeface="+mn-lt"/>
              </a:rPr>
              <a:pPr algn="r">
                <a:defRPr/>
              </a:pPr>
              <a:t>‹#›</a:t>
            </a:fld>
            <a:endParaRPr lang="en-US" sz="700" dirty="0" smtClean="0">
              <a:solidFill>
                <a:srgbClr val="4D4D4D"/>
              </a:solidFill>
              <a:latin typeface="+mn-lt"/>
            </a:endParaRPr>
          </a:p>
        </p:txBody>
      </p:sp>
      <p:sp>
        <p:nvSpPr>
          <p:cNvPr id="5" name="Text Placeholder 4"/>
          <p:cNvSpPr>
            <a:spLocks noGrp="1"/>
          </p:cNvSpPr>
          <p:nvPr>
            <p:ph type="body" idx="1"/>
          </p:nvPr>
        </p:nvSpPr>
        <p:spPr>
          <a:xfrm>
            <a:off x="414339" y="1414800"/>
            <a:ext cx="9068400" cy="4888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3997421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5" r:id="rId3"/>
    <p:sldLayoutId id="2147483661" r:id="rId4"/>
    <p:sldLayoutId id="2147483651" r:id="rId5"/>
  </p:sldLayoutIdLst>
  <p:txStyles>
    <p:titleStyle>
      <a:lvl1pPr algn="l" defTabSz="914377" rtl="0" eaLnBrk="1" latinLnBrk="0" hangingPunct="1">
        <a:lnSpc>
          <a:spcPct val="90000"/>
        </a:lnSpc>
        <a:spcBef>
          <a:spcPct val="0"/>
        </a:spcBef>
        <a:buNone/>
        <a:defRPr sz="3000" b="1" kern="1200" baseline="0">
          <a:solidFill>
            <a:schemeClr val="tx2"/>
          </a:solidFill>
          <a:latin typeface="+mn-lt"/>
          <a:ea typeface="+mj-ea"/>
          <a:cs typeface="+mj-cs"/>
        </a:defRPr>
      </a:lvl1pPr>
    </p:titleStyle>
    <p:bodyStyle>
      <a:lvl1pPr marL="361950" indent="-361950" algn="l" defTabSz="914377" rtl="0" eaLnBrk="1" latinLnBrk="0" hangingPunct="1">
        <a:lnSpc>
          <a:spcPct val="90000"/>
        </a:lnSpc>
        <a:spcBef>
          <a:spcPts val="600"/>
        </a:spcBef>
        <a:buClr>
          <a:schemeClr val="tx2"/>
        </a:buClr>
        <a:buFont typeface="Wingdings 3" panose="05040102010807070707" pitchFamily="18" charset="2"/>
        <a:buChar char=""/>
        <a:defRPr sz="1800" kern="1200">
          <a:solidFill>
            <a:schemeClr val="tx1"/>
          </a:solidFill>
          <a:latin typeface="+mn-lt"/>
          <a:ea typeface="+mn-ea"/>
          <a:cs typeface="+mn-cs"/>
        </a:defRPr>
      </a:lvl1pPr>
      <a:lvl2pPr marL="801688" indent="-266700" algn="l" defTabSz="914377" rtl="0" eaLnBrk="1" latinLnBrk="0" hangingPunct="1">
        <a:lnSpc>
          <a:spcPct val="90000"/>
        </a:lnSpc>
        <a:spcBef>
          <a:spcPts val="400"/>
        </a:spcBef>
        <a:buFont typeface="Calibri" panose="020F0502020204030204" pitchFamily="34" charset="0"/>
        <a:buChar char="‒"/>
        <a:defRPr sz="1600" kern="1200">
          <a:solidFill>
            <a:schemeClr val="tx1"/>
          </a:solidFill>
          <a:latin typeface="+mn-lt"/>
          <a:ea typeface="+mn-ea"/>
          <a:cs typeface="+mn-cs"/>
        </a:defRPr>
      </a:lvl2pPr>
      <a:lvl3pPr marL="1165225" indent="-182563" algn="l" defTabSz="914377" rtl="0" eaLnBrk="1" latinLnBrk="0" hangingPunct="1">
        <a:lnSpc>
          <a:spcPct val="90000"/>
        </a:lnSpc>
        <a:spcBef>
          <a:spcPts val="400"/>
        </a:spcBef>
        <a:buFont typeface="Calibri" panose="020F0502020204030204" pitchFamily="34" charset="0"/>
        <a:buChar char="‐"/>
        <a:defRPr sz="1400" kern="1200">
          <a:solidFill>
            <a:schemeClr val="tx1"/>
          </a:solidFill>
          <a:latin typeface="+mn-lt"/>
          <a:ea typeface="+mn-ea"/>
          <a:cs typeface="+mn-cs"/>
        </a:defRPr>
      </a:lvl3pPr>
      <a:lvl4pPr marL="1612900" indent="-266700" algn="l" defTabSz="914377" rtl="0" eaLnBrk="1" latinLnBrk="0" hangingPunct="1">
        <a:lnSpc>
          <a:spcPct val="90000"/>
        </a:lnSpc>
        <a:spcBef>
          <a:spcPts val="400"/>
        </a:spcBef>
        <a:buFont typeface="Arial" panose="020B0604020202020204" pitchFamily="34" charset="0"/>
        <a:buChar char="•"/>
        <a:defRPr sz="1400" kern="1200" baseline="0">
          <a:solidFill>
            <a:schemeClr val="tx1"/>
          </a:solidFill>
          <a:latin typeface="+mn-lt"/>
          <a:ea typeface="+mn-ea"/>
          <a:cs typeface="+mn-cs"/>
        </a:defRPr>
      </a:lvl4pPr>
      <a:lvl5pPr marL="1165225" indent="-182563" algn="l" defTabSz="914377" rtl="0" eaLnBrk="1" latinLnBrk="0" hangingPunct="1">
        <a:lnSpc>
          <a:spcPct val="90000"/>
        </a:lnSpc>
        <a:spcBef>
          <a:spcPts val="400"/>
        </a:spcBef>
        <a:buFont typeface="Arial" panose="020B0604020202020204" pitchFamily="34" charset="0"/>
        <a:buChar char="•"/>
        <a:defRPr sz="1100" kern="1200">
          <a:solidFill>
            <a:schemeClr val="tx1"/>
          </a:solidFill>
          <a:latin typeface="+mn-lt"/>
          <a:ea typeface="+mn-ea"/>
          <a:cs typeface="+mn-cs"/>
        </a:defRPr>
      </a:lvl5pPr>
      <a:lvl6pPr marL="1612900" indent="-266700" algn="l" defTabSz="914377"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How do </a:t>
            </a:r>
            <a:r>
              <a:rPr lang="en-GB" i="1" dirty="0" smtClean="0">
                <a:solidFill>
                  <a:srgbClr val="FF0000"/>
                </a:solidFill>
              </a:rPr>
              <a:t>WE</a:t>
            </a:r>
            <a:r>
              <a:rPr lang="en-GB" dirty="0" smtClean="0"/>
              <a:t> affect the Earth?</a:t>
            </a:r>
            <a:endParaRPr lang="en-GB" dirty="0"/>
          </a:p>
        </p:txBody>
      </p:sp>
      <p:sp>
        <p:nvSpPr>
          <p:cNvPr id="20" name="Title 1"/>
          <p:cNvSpPr txBox="1">
            <a:spLocks/>
          </p:cNvSpPr>
          <p:nvPr/>
        </p:nvSpPr>
        <p:spPr>
          <a:xfrm>
            <a:off x="616926" y="5670482"/>
            <a:ext cx="8516581" cy="432000"/>
          </a:xfrm>
          <a:prstGeom prst="rect">
            <a:avLst/>
          </a:prstGeom>
        </p:spPr>
        <p:txBody>
          <a:bodyPr vert="horz" wrap="square" lIns="0" tIns="45720" rIns="0" bIns="45720" rtlCol="0" anchor="ctr">
            <a:noAutofit/>
          </a:bodyPr>
          <a:lstStyle>
            <a:lvl1pPr algn="l" defTabSz="914377" rtl="0" eaLnBrk="1" latinLnBrk="0" hangingPunct="1">
              <a:lnSpc>
                <a:spcPct val="90000"/>
              </a:lnSpc>
              <a:spcBef>
                <a:spcPct val="0"/>
              </a:spcBef>
              <a:buNone/>
              <a:defRPr sz="3000" b="1" kern="1200" baseline="0">
                <a:solidFill>
                  <a:schemeClr val="tx2"/>
                </a:solidFill>
                <a:latin typeface="+mn-lt"/>
                <a:ea typeface="+mj-ea"/>
                <a:cs typeface="+mj-cs"/>
              </a:defRPr>
            </a:lvl1pPr>
          </a:lstStyle>
          <a:p>
            <a:r>
              <a:rPr lang="en-GB" sz="2400" dirty="0" smtClean="0"/>
              <a:t>GHG based on an average 4-person household in Britain, as of </a:t>
            </a:r>
            <a:r>
              <a:rPr lang="en-GB" sz="2400" dirty="0" smtClean="0"/>
              <a:t>2018</a:t>
            </a:r>
            <a:endParaRPr lang="en-GB" sz="2400" dirty="0"/>
          </a:p>
        </p:txBody>
      </p:sp>
      <p:sp>
        <p:nvSpPr>
          <p:cNvPr id="23" name="Rectangle 22"/>
          <p:cNvSpPr/>
          <p:nvPr/>
        </p:nvSpPr>
        <p:spPr>
          <a:xfrm>
            <a:off x="616926" y="6302801"/>
            <a:ext cx="4953000" cy="400110"/>
          </a:xfrm>
          <a:prstGeom prst="rect">
            <a:avLst/>
          </a:prstGeom>
        </p:spPr>
        <p:txBody>
          <a:bodyPr>
            <a:spAutoFit/>
          </a:bodyPr>
          <a:lstStyle/>
          <a:p>
            <a:r>
              <a:rPr lang="en-GB" sz="1000" dirty="0" smtClean="0"/>
              <a:t>Sources: UK government (DECC, DEFRA), Oxford University, Chatham House, ONS, National Grid, United Nations, RAC, IATA, European Commission </a:t>
            </a:r>
            <a:endParaRPr lang="en-GB" sz="1000" dirty="0"/>
          </a:p>
        </p:txBody>
      </p:sp>
      <p:pic>
        <p:nvPicPr>
          <p:cNvPr id="4" name="Picture 3"/>
          <p:cNvPicPr>
            <a:picLocks noChangeAspect="1"/>
          </p:cNvPicPr>
          <p:nvPr/>
        </p:nvPicPr>
        <p:blipFill>
          <a:blip r:embed="rId3"/>
          <a:stretch>
            <a:fillRect/>
          </a:stretch>
        </p:blipFill>
        <p:spPr>
          <a:xfrm>
            <a:off x="1311636" y="1030310"/>
            <a:ext cx="7324370" cy="4387273"/>
          </a:xfrm>
          <a:prstGeom prst="rect">
            <a:avLst/>
          </a:prstGeom>
        </p:spPr>
      </p:pic>
    </p:spTree>
    <p:extLst>
      <p:ext uri="{BB962C8B-B14F-4D97-AF65-F5344CB8AC3E}">
        <p14:creationId xmlns:p14="http://schemas.microsoft.com/office/powerpoint/2010/main" val="931751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_Presentation">
  <a:themeElements>
    <a:clrScheme name="Baringa Excel">
      <a:dk1>
        <a:sysClr val="windowText" lastClr="000000"/>
      </a:dk1>
      <a:lt1>
        <a:sysClr val="window" lastClr="FFFFFF"/>
      </a:lt1>
      <a:dk2>
        <a:srgbClr val="00487C"/>
      </a:dk2>
      <a:lt2>
        <a:srgbClr val="A6CEE3"/>
      </a:lt2>
      <a:accent1>
        <a:srgbClr val="029AF8"/>
      </a:accent1>
      <a:accent2>
        <a:srgbClr val="E50083"/>
      </a:accent2>
      <a:accent3>
        <a:srgbClr val="808080"/>
      </a:accent3>
      <a:accent4>
        <a:srgbClr val="00487C"/>
      </a:accent4>
      <a:accent5>
        <a:srgbClr val="6A2152"/>
      </a:accent5>
      <a:accent6>
        <a:srgbClr val="22C4A5"/>
      </a:accent6>
      <a:hlink>
        <a:srgbClr val="262626"/>
      </a:hlink>
      <a:folHlink>
        <a:srgbClr val="7DF9FF"/>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_Presentation" id="{E166EDD0-1443-422C-AF93-090459F6C9F7}" vid="{94A48457-F27C-4D46-AFFD-8D14C76FC5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Powerpoint_Presentation</Template>
  <TotalTime>2322</TotalTime>
  <Words>57</Words>
  <Application>Microsoft Office PowerPoint</Application>
  <PresentationFormat>A4 Paper (210x297 mm)</PresentationFormat>
  <Paragraphs>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 3</vt:lpstr>
      <vt:lpstr>Powerpoint_Presentation</vt:lpstr>
      <vt:lpstr>How do WE affect the Earth?</vt:lpstr>
    </vt:vector>
  </TitlesOfParts>
  <Company>Baringa Partners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Nind</dc:creator>
  <cp:lastModifiedBy>Andrew Nind</cp:lastModifiedBy>
  <cp:revision>127</cp:revision>
  <cp:lastPrinted>2015-05-29T16:46:58Z</cp:lastPrinted>
  <dcterms:created xsi:type="dcterms:W3CDTF">2015-10-23T15:53:58Z</dcterms:created>
  <dcterms:modified xsi:type="dcterms:W3CDTF">2018-10-31T11:46:32Z</dcterms:modified>
</cp:coreProperties>
</file>